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56" r:id="rId3"/>
    <p:sldId id="272" r:id="rId4"/>
    <p:sldId id="258" r:id="rId5"/>
    <p:sldId id="273" r:id="rId6"/>
    <p:sldId id="274" r:id="rId7"/>
    <p:sldId id="260" r:id="rId8"/>
    <p:sldId id="270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M Sans Bold" panose="020B0604020202020204" charset="0"/>
      <p:regular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Open Sans Bold Italics" panose="020B0604020202020204" charset="0"/>
      <p:regular r:id="rId19"/>
    </p:embeddedFont>
    <p:embeddedFont>
      <p:font typeface="Open Sauce SemiBold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956" y="7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0.sv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569420">
            <a:off x="19271532" y="-3296079"/>
            <a:ext cx="4806532" cy="48065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39021" flipH="1">
            <a:off x="-5903463" y="-2286638"/>
            <a:ext cx="4806532" cy="48065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19519664">
            <a:off x="18877856" y="8082353"/>
            <a:ext cx="3397588" cy="3402216"/>
            <a:chOff x="0" y="0"/>
            <a:chExt cx="2354580" cy="2357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l="l" t="t" r="r" b="b"/>
              <a:pathLst>
                <a:path w="2353310" h="2357788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id="7" name="Group 7"/>
          <p:cNvGrpSpPr/>
          <p:nvPr/>
        </p:nvGrpSpPr>
        <p:grpSpPr>
          <a:xfrm rot="4403785">
            <a:off x="-4623636" y="7013060"/>
            <a:ext cx="3397588" cy="3402216"/>
            <a:chOff x="0" y="0"/>
            <a:chExt cx="2354580" cy="23577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l="l" t="t" r="r" b="b"/>
              <a:pathLst>
                <a:path w="2353310" h="2357788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582472">
            <a:off x="7894193" y="9248903"/>
            <a:ext cx="2499614" cy="23652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096931" y="4407207"/>
            <a:ext cx="2437479" cy="23222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993061" y="4407207"/>
            <a:ext cx="2437479" cy="232225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750741" y="2856629"/>
            <a:ext cx="10506697" cy="3985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632" dirty="0">
                <a:solidFill>
                  <a:srgbClr val="FCBF01"/>
                </a:solidFill>
                <a:latin typeface="League Spartan Bold"/>
              </a:rPr>
              <a:t>Multi-Stage image Restoration &amp;</a:t>
            </a:r>
          </a:p>
          <a:p>
            <a:pPr algn="ctr"/>
            <a:r>
              <a:rPr lang="en-US" sz="8632" dirty="0">
                <a:solidFill>
                  <a:srgbClr val="FCBF01"/>
                </a:solidFill>
                <a:latin typeface="League Spartan Bold"/>
              </a:rPr>
              <a:t>Enhancement 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D1497869-9720-2B9A-13A0-B1A8065AA5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508528" y="1810674"/>
            <a:ext cx="1270944" cy="604624"/>
          </a:xfrm>
          <a:prstGeom prst="rect">
            <a:avLst/>
          </a:prstGeom>
        </p:spPr>
      </p:pic>
      <p:sp>
        <p:nvSpPr>
          <p:cNvPr id="40" name="AutoShape 12">
            <a:extLst>
              <a:ext uri="{FF2B5EF4-FFF2-40B4-BE49-F238E27FC236}">
                <a16:creationId xmlns:a16="http://schemas.microsoft.com/office/drawing/2014/main" id="{06D770B3-33B4-6DA6-0969-8030E740EC1F}"/>
              </a:ext>
            </a:extLst>
          </p:cNvPr>
          <p:cNvSpPr/>
          <p:nvPr/>
        </p:nvSpPr>
        <p:spPr>
          <a:xfrm>
            <a:off x="4580764" y="7809483"/>
            <a:ext cx="190242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13">
            <a:extLst>
              <a:ext uri="{FF2B5EF4-FFF2-40B4-BE49-F238E27FC236}">
                <a16:creationId xmlns:a16="http://schemas.microsoft.com/office/drawing/2014/main" id="{BB6A9D81-4FCF-4B62-47BF-12F669534555}"/>
              </a:ext>
            </a:extLst>
          </p:cNvPr>
          <p:cNvSpPr/>
          <p:nvPr/>
        </p:nvSpPr>
        <p:spPr>
          <a:xfrm>
            <a:off x="11909583" y="7809483"/>
            <a:ext cx="178212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2" name="Group 14">
            <a:extLst>
              <a:ext uri="{FF2B5EF4-FFF2-40B4-BE49-F238E27FC236}">
                <a16:creationId xmlns:a16="http://schemas.microsoft.com/office/drawing/2014/main" id="{8827FDA3-F448-1A7A-F604-2BDB26D329B3}"/>
              </a:ext>
            </a:extLst>
          </p:cNvPr>
          <p:cNvGrpSpPr/>
          <p:nvPr/>
        </p:nvGrpSpPr>
        <p:grpSpPr>
          <a:xfrm>
            <a:off x="6188225" y="7671525"/>
            <a:ext cx="294966" cy="294966"/>
            <a:chOff x="0" y="0"/>
            <a:chExt cx="6350000" cy="6350000"/>
          </a:xfrm>
        </p:grpSpPr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DE168BCB-983F-E4D5-808D-911FBBDEB46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id="45" name="TextBox 18">
            <a:extLst>
              <a:ext uri="{FF2B5EF4-FFF2-40B4-BE49-F238E27FC236}">
                <a16:creationId xmlns:a16="http://schemas.microsoft.com/office/drawing/2014/main" id="{3E888F6D-7713-DF3C-EBF4-8F17BF134F8A}"/>
              </a:ext>
            </a:extLst>
          </p:cNvPr>
          <p:cNvSpPr txBox="1"/>
          <p:nvPr/>
        </p:nvSpPr>
        <p:spPr>
          <a:xfrm>
            <a:off x="6499853" y="7169244"/>
            <a:ext cx="5428780" cy="88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1"/>
              </a:lnSpc>
            </a:pPr>
            <a:r>
              <a:rPr lang="en-US" sz="3316" spc="580" dirty="0" err="1">
                <a:solidFill>
                  <a:srgbClr val="FDFDFD"/>
                </a:solidFill>
                <a:latin typeface="Open Sans Bold Italics"/>
              </a:rPr>
              <a:t>M.Ahmed</a:t>
            </a:r>
            <a:r>
              <a:rPr lang="en-US" sz="3316" spc="580" dirty="0">
                <a:solidFill>
                  <a:srgbClr val="FDFDFD"/>
                </a:solidFill>
                <a:latin typeface="Open Sans Bold Italics"/>
              </a:rPr>
              <a:t> Naseer</a:t>
            </a: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7CBED461-01E9-971E-8FDF-4AF35F7033A3}"/>
              </a:ext>
            </a:extLst>
          </p:cNvPr>
          <p:cNvGrpSpPr/>
          <p:nvPr/>
        </p:nvGrpSpPr>
        <p:grpSpPr>
          <a:xfrm>
            <a:off x="11781150" y="7671525"/>
            <a:ext cx="294966" cy="294966"/>
            <a:chOff x="0" y="0"/>
            <a:chExt cx="6350000" cy="6350000"/>
          </a:xfrm>
        </p:grpSpPr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AEF0FA9B-C0D0-798F-D73C-A6E8EADABFF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</p:spTree>
    <p:extLst>
      <p:ext uri="{BB962C8B-B14F-4D97-AF65-F5344CB8AC3E}">
        <p14:creationId xmlns:p14="http://schemas.microsoft.com/office/powerpoint/2010/main" val="2784099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4856034" y="-1422191"/>
            <a:ext cx="4806532" cy="48065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1062719" y="-1422191"/>
            <a:ext cx="4806532" cy="48065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8187890">
            <a:off x="15560506" y="8043695"/>
            <a:ext cx="3397588" cy="3402216"/>
            <a:chOff x="0" y="0"/>
            <a:chExt cx="2354580" cy="2357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l="l" t="t" r="r" b="b"/>
              <a:pathLst>
                <a:path w="2353310" h="2357788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id="7" name="Group 7"/>
          <p:cNvGrpSpPr/>
          <p:nvPr/>
        </p:nvGrpSpPr>
        <p:grpSpPr>
          <a:xfrm rot="-8100000">
            <a:off x="-670094" y="8043695"/>
            <a:ext cx="3397588" cy="3402216"/>
            <a:chOff x="0" y="0"/>
            <a:chExt cx="2354580" cy="23577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l="l" t="t" r="r" b="b"/>
              <a:pathLst>
                <a:path w="2353310" h="2357788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582472">
            <a:off x="7894193" y="9248903"/>
            <a:ext cx="2499614" cy="23652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096931" y="4407207"/>
            <a:ext cx="2437479" cy="23222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993061" y="4407207"/>
            <a:ext cx="2437479" cy="232225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750741" y="2856629"/>
            <a:ext cx="10506697" cy="3985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632" dirty="0">
                <a:solidFill>
                  <a:srgbClr val="FCBF01"/>
                </a:solidFill>
                <a:latin typeface="League Spartan Bold"/>
              </a:rPr>
              <a:t>Multi-Stage image Restoration &amp;</a:t>
            </a:r>
          </a:p>
          <a:p>
            <a:pPr algn="ctr"/>
            <a:r>
              <a:rPr lang="en-US" sz="8632" dirty="0">
                <a:solidFill>
                  <a:srgbClr val="FCBF01"/>
                </a:solidFill>
                <a:latin typeface="League Spartan Bold"/>
              </a:rPr>
              <a:t>Enhancement 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D1497869-9720-2B9A-13A0-B1A8065AA5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508528" y="1810674"/>
            <a:ext cx="1270944" cy="604624"/>
          </a:xfrm>
          <a:prstGeom prst="rect">
            <a:avLst/>
          </a:prstGeom>
        </p:spPr>
      </p:pic>
      <p:sp>
        <p:nvSpPr>
          <p:cNvPr id="40" name="AutoShape 12">
            <a:extLst>
              <a:ext uri="{FF2B5EF4-FFF2-40B4-BE49-F238E27FC236}">
                <a16:creationId xmlns:a16="http://schemas.microsoft.com/office/drawing/2014/main" id="{06D770B3-33B4-6DA6-0969-8030E740EC1F}"/>
              </a:ext>
            </a:extLst>
          </p:cNvPr>
          <p:cNvSpPr/>
          <p:nvPr/>
        </p:nvSpPr>
        <p:spPr>
          <a:xfrm>
            <a:off x="4580764" y="7809483"/>
            <a:ext cx="190242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13">
            <a:extLst>
              <a:ext uri="{FF2B5EF4-FFF2-40B4-BE49-F238E27FC236}">
                <a16:creationId xmlns:a16="http://schemas.microsoft.com/office/drawing/2014/main" id="{BB6A9D81-4FCF-4B62-47BF-12F669534555}"/>
              </a:ext>
            </a:extLst>
          </p:cNvPr>
          <p:cNvSpPr/>
          <p:nvPr/>
        </p:nvSpPr>
        <p:spPr>
          <a:xfrm>
            <a:off x="11909583" y="7809483"/>
            <a:ext cx="178212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2" name="Group 14">
            <a:extLst>
              <a:ext uri="{FF2B5EF4-FFF2-40B4-BE49-F238E27FC236}">
                <a16:creationId xmlns:a16="http://schemas.microsoft.com/office/drawing/2014/main" id="{8827FDA3-F448-1A7A-F604-2BDB26D329B3}"/>
              </a:ext>
            </a:extLst>
          </p:cNvPr>
          <p:cNvGrpSpPr/>
          <p:nvPr/>
        </p:nvGrpSpPr>
        <p:grpSpPr>
          <a:xfrm>
            <a:off x="6188225" y="7671525"/>
            <a:ext cx="294966" cy="294966"/>
            <a:chOff x="0" y="0"/>
            <a:chExt cx="6350000" cy="6350000"/>
          </a:xfrm>
        </p:grpSpPr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DE168BCB-983F-E4D5-808D-911FBBDEB46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id="45" name="TextBox 18">
            <a:extLst>
              <a:ext uri="{FF2B5EF4-FFF2-40B4-BE49-F238E27FC236}">
                <a16:creationId xmlns:a16="http://schemas.microsoft.com/office/drawing/2014/main" id="{3E888F6D-7713-DF3C-EBF4-8F17BF134F8A}"/>
              </a:ext>
            </a:extLst>
          </p:cNvPr>
          <p:cNvSpPr txBox="1"/>
          <p:nvPr/>
        </p:nvSpPr>
        <p:spPr>
          <a:xfrm>
            <a:off x="6499853" y="7169244"/>
            <a:ext cx="5428780" cy="88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1"/>
              </a:lnSpc>
            </a:pPr>
            <a:r>
              <a:rPr lang="en-US" sz="3316" spc="580" dirty="0" err="1">
                <a:solidFill>
                  <a:srgbClr val="FDFDFD"/>
                </a:solidFill>
                <a:latin typeface="Open Sans Bold Italics"/>
              </a:rPr>
              <a:t>M.Ahmed</a:t>
            </a:r>
            <a:r>
              <a:rPr lang="en-US" sz="3316" spc="580" dirty="0">
                <a:solidFill>
                  <a:srgbClr val="FDFDFD"/>
                </a:solidFill>
                <a:latin typeface="Open Sans Bold Italics"/>
              </a:rPr>
              <a:t> Naseer</a:t>
            </a: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7CBED461-01E9-971E-8FDF-4AF35F7033A3}"/>
              </a:ext>
            </a:extLst>
          </p:cNvPr>
          <p:cNvGrpSpPr/>
          <p:nvPr/>
        </p:nvGrpSpPr>
        <p:grpSpPr>
          <a:xfrm>
            <a:off x="11781150" y="7671525"/>
            <a:ext cx="294966" cy="294966"/>
            <a:chOff x="0" y="0"/>
            <a:chExt cx="6350000" cy="6350000"/>
          </a:xfrm>
        </p:grpSpPr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AEF0FA9B-C0D0-798F-D73C-A6E8EADABFF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39228" y="0"/>
            <a:ext cx="5748772" cy="102870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flipV="1">
            <a:off x="8605044" y="2095500"/>
            <a:ext cx="8455591" cy="5867400"/>
            <a:chOff x="0" y="0"/>
            <a:chExt cx="5842000" cy="6146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t="-286" b="-28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62000" y="1877055"/>
            <a:ext cx="5748772" cy="1995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50" b="0" i="0" u="none" strike="noStrike" kern="1200" cap="none" spc="0" normalizeH="0" baseline="0" noProof="0" dirty="0">
                <a:ln>
                  <a:noFill/>
                </a:ln>
                <a:solidFill>
                  <a:srgbClr val="FCBF01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Project Statement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32885"/>
            <a:ext cx="7353299" cy="381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FCBF01"/>
                </a:solidFill>
                <a:latin typeface="Montserrat"/>
              </a:rPr>
              <a:t>Project include image restoration like deblurring,</a:t>
            </a:r>
          </a:p>
          <a:p>
            <a:pPr marL="0" marR="0" lvl="0" indent="0" algn="l" defTabSz="914400" rtl="0" eaLnBrk="1" fontAlgn="auto" latinLnBrk="0" hangingPunct="1">
              <a:lnSpc>
                <a:spcPts val="61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FCBF01"/>
                </a:solidFill>
                <a:latin typeface="Montserrat"/>
              </a:rPr>
              <a:t>Denoising, De-raining, resolution improvement and image enhancement 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CBF0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62000" y="569175"/>
            <a:ext cx="1286735" cy="321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0794A4-C4B9-9DE9-E559-27FEA6569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204" y="2324100"/>
            <a:ext cx="7712596" cy="541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2656" cy="10287000"/>
            <a:chOff x="21186" y="65369"/>
            <a:chExt cx="704981" cy="1913890"/>
          </a:xfrm>
        </p:grpSpPr>
        <p:sp>
          <p:nvSpPr>
            <p:cNvPr id="3" name="Freeform 3"/>
            <p:cNvSpPr/>
            <p:nvPr/>
          </p:nvSpPr>
          <p:spPr>
            <a:xfrm>
              <a:off x="21186" y="65369"/>
              <a:ext cx="704981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93961" y="808550"/>
            <a:ext cx="7412759" cy="131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83"/>
              </a:lnSpc>
            </a:pPr>
            <a:r>
              <a:rPr lang="en-US" sz="8000" dirty="0">
                <a:solidFill>
                  <a:srgbClr val="FCBF01"/>
                </a:solidFill>
                <a:latin typeface="League Spartan Bold"/>
              </a:rPr>
              <a:t>Input </a:t>
            </a:r>
            <a:r>
              <a:rPr lang="en-US" sz="6600" dirty="0">
                <a:solidFill>
                  <a:srgbClr val="FCBF01"/>
                </a:solidFill>
                <a:latin typeface="League Spartan Bold"/>
              </a:rPr>
              <a:t>&amp;</a:t>
            </a:r>
            <a:r>
              <a:rPr lang="en-US" sz="8000" dirty="0">
                <a:solidFill>
                  <a:srgbClr val="FCBF01"/>
                </a:solidFill>
                <a:latin typeface="League Spartan Bold"/>
              </a:rPr>
              <a:t> Output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961" y="2203015"/>
            <a:ext cx="49149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17"/>
              </a:lnSpc>
            </a:pPr>
            <a:r>
              <a:rPr lang="en-US" sz="3200" dirty="0">
                <a:solidFill>
                  <a:srgbClr val="E8E8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Include in this project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28597" y="411608"/>
            <a:ext cx="1286735" cy="321684"/>
          </a:xfrm>
          <a:prstGeom prst="rect">
            <a:avLst/>
          </a:prstGeom>
        </p:spPr>
      </p:pic>
      <p:pic>
        <p:nvPicPr>
          <p:cNvPr id="6" name="object 13">
            <a:extLst>
              <a:ext uri="{FF2B5EF4-FFF2-40B4-BE49-F238E27FC236}">
                <a16:creationId xmlns:a16="http://schemas.microsoft.com/office/drawing/2014/main" id="{E2088A2A-3417-54FA-2F61-D75E10AB6E7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7623" y="3434942"/>
            <a:ext cx="5218060" cy="3159001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7325275C-F7ED-F57E-697D-C32FF3CD187A}"/>
              </a:ext>
            </a:extLst>
          </p:cNvPr>
          <p:cNvSpPr txBox="1"/>
          <p:nvPr/>
        </p:nvSpPr>
        <p:spPr>
          <a:xfrm>
            <a:off x="3996774" y="6863138"/>
            <a:ext cx="3708909" cy="521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5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DM Sans Bold"/>
              </a:rPr>
              <a:t>Blur image</a:t>
            </a:r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43C19801-E26E-360F-E339-D47EBE44E62B}"/>
              </a:ext>
            </a:extLst>
          </p:cNvPr>
          <p:cNvGrpSpPr/>
          <p:nvPr/>
        </p:nvGrpSpPr>
        <p:grpSpPr>
          <a:xfrm>
            <a:off x="7924800" y="4813434"/>
            <a:ext cx="1296394" cy="725117"/>
            <a:chOff x="3346424" y="3139287"/>
            <a:chExt cx="461645" cy="145415"/>
          </a:xfrm>
          <a:solidFill>
            <a:schemeClr val="bg1"/>
          </a:solidFill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15828E9F-3C46-EDC9-EF8D-40A8B9606308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369506" y="0"/>
                  </a:moveTo>
                  <a:lnTo>
                    <a:pt x="369506" y="39941"/>
                  </a:lnTo>
                  <a:lnTo>
                    <a:pt x="0" y="39941"/>
                  </a:lnTo>
                  <a:lnTo>
                    <a:pt x="0" y="95656"/>
                  </a:lnTo>
                  <a:lnTo>
                    <a:pt x="369506" y="95656"/>
                  </a:lnTo>
                  <a:lnTo>
                    <a:pt x="369506" y="135597"/>
                  </a:lnTo>
                  <a:lnTo>
                    <a:pt x="451497" y="67805"/>
                  </a:lnTo>
                  <a:lnTo>
                    <a:pt x="36950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53EC11CF-E1D5-6399-58D7-F6C0CFA78C58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0" y="39947"/>
                  </a:moveTo>
                  <a:lnTo>
                    <a:pt x="369513" y="39947"/>
                  </a:lnTo>
                  <a:lnTo>
                    <a:pt x="369513" y="0"/>
                  </a:lnTo>
                  <a:lnTo>
                    <a:pt x="451500" y="67800"/>
                  </a:lnTo>
                  <a:lnTo>
                    <a:pt x="369513" y="135600"/>
                  </a:lnTo>
                  <a:lnTo>
                    <a:pt x="369513" y="95652"/>
                  </a:lnTo>
                  <a:lnTo>
                    <a:pt x="0" y="95652"/>
                  </a:lnTo>
                  <a:lnTo>
                    <a:pt x="0" y="3994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5">
            <a:extLst>
              <a:ext uri="{FF2B5EF4-FFF2-40B4-BE49-F238E27FC236}">
                <a16:creationId xmlns:a16="http://schemas.microsoft.com/office/drawing/2014/main" id="{BBC3FEA7-B72E-E777-1234-C8C58BFC747B}"/>
              </a:ext>
            </a:extLst>
          </p:cNvPr>
          <p:cNvGrpSpPr/>
          <p:nvPr/>
        </p:nvGrpSpPr>
        <p:grpSpPr>
          <a:xfrm>
            <a:off x="11277600" y="4837185"/>
            <a:ext cx="1296394" cy="725117"/>
            <a:chOff x="3346424" y="3139287"/>
            <a:chExt cx="461645" cy="145415"/>
          </a:xfrm>
          <a:solidFill>
            <a:schemeClr val="bg1"/>
          </a:solidFill>
        </p:grpSpPr>
        <p:sp>
          <p:nvSpPr>
            <p:cNvPr id="22" name="object 6">
              <a:extLst>
                <a:ext uri="{FF2B5EF4-FFF2-40B4-BE49-F238E27FC236}">
                  <a16:creationId xmlns:a16="http://schemas.microsoft.com/office/drawing/2014/main" id="{F340C6DA-E49D-DA4D-7A85-3AF3A3C213A0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369506" y="0"/>
                  </a:moveTo>
                  <a:lnTo>
                    <a:pt x="369506" y="39941"/>
                  </a:lnTo>
                  <a:lnTo>
                    <a:pt x="0" y="39941"/>
                  </a:lnTo>
                  <a:lnTo>
                    <a:pt x="0" y="95656"/>
                  </a:lnTo>
                  <a:lnTo>
                    <a:pt x="369506" y="95656"/>
                  </a:lnTo>
                  <a:lnTo>
                    <a:pt x="369506" y="135597"/>
                  </a:lnTo>
                  <a:lnTo>
                    <a:pt x="451497" y="67805"/>
                  </a:lnTo>
                  <a:lnTo>
                    <a:pt x="36950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7">
              <a:extLst>
                <a:ext uri="{FF2B5EF4-FFF2-40B4-BE49-F238E27FC236}">
                  <a16:creationId xmlns:a16="http://schemas.microsoft.com/office/drawing/2014/main" id="{611F4C5F-3C71-A147-FBEC-D16E7214643A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0" y="39947"/>
                  </a:moveTo>
                  <a:lnTo>
                    <a:pt x="369513" y="39947"/>
                  </a:lnTo>
                  <a:lnTo>
                    <a:pt x="369513" y="0"/>
                  </a:lnTo>
                  <a:lnTo>
                    <a:pt x="451500" y="67800"/>
                  </a:lnTo>
                  <a:lnTo>
                    <a:pt x="369513" y="135600"/>
                  </a:lnTo>
                  <a:lnTo>
                    <a:pt x="369513" y="95652"/>
                  </a:lnTo>
                  <a:lnTo>
                    <a:pt x="0" y="95652"/>
                  </a:lnTo>
                  <a:lnTo>
                    <a:pt x="0" y="3994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80468B9-0FB7-3960-58F1-8193BE5DE402}"/>
              </a:ext>
            </a:extLst>
          </p:cNvPr>
          <p:cNvSpPr/>
          <p:nvPr/>
        </p:nvSpPr>
        <p:spPr>
          <a:xfrm>
            <a:off x="9372600" y="4686300"/>
            <a:ext cx="1752600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Deblurring</a:t>
            </a:r>
          </a:p>
        </p:txBody>
      </p:sp>
      <p:pic>
        <p:nvPicPr>
          <p:cNvPr id="26" name="object 14">
            <a:extLst>
              <a:ext uri="{FF2B5EF4-FFF2-40B4-BE49-F238E27FC236}">
                <a16:creationId xmlns:a16="http://schemas.microsoft.com/office/drawing/2014/main" id="{316E9426-E617-E9C6-E18A-E843F64434B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12540" y="3434943"/>
            <a:ext cx="5193980" cy="3159000"/>
          </a:xfrm>
          <a:prstGeom prst="rect">
            <a:avLst/>
          </a:prstGeom>
        </p:spPr>
      </p:pic>
      <p:sp>
        <p:nvSpPr>
          <p:cNvPr id="27" name="TextBox 30">
            <a:extLst>
              <a:ext uri="{FF2B5EF4-FFF2-40B4-BE49-F238E27FC236}">
                <a16:creationId xmlns:a16="http://schemas.microsoft.com/office/drawing/2014/main" id="{E6226467-2FB1-CEFD-B578-79BC8B24F5CD}"/>
              </a:ext>
            </a:extLst>
          </p:cNvPr>
          <p:cNvSpPr txBox="1"/>
          <p:nvPr/>
        </p:nvSpPr>
        <p:spPr>
          <a:xfrm>
            <a:off x="13944600" y="6863137"/>
            <a:ext cx="3708909" cy="521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5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DM Sans Bold"/>
              </a:rPr>
              <a:t>Sharp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2656" cy="10287000"/>
            <a:chOff x="21186" y="65369"/>
            <a:chExt cx="704981" cy="1913890"/>
          </a:xfrm>
        </p:grpSpPr>
        <p:sp>
          <p:nvSpPr>
            <p:cNvPr id="3" name="Freeform 3"/>
            <p:cNvSpPr/>
            <p:nvPr/>
          </p:nvSpPr>
          <p:spPr>
            <a:xfrm>
              <a:off x="21186" y="65369"/>
              <a:ext cx="704981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93961" y="808550"/>
            <a:ext cx="7412759" cy="131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CBF01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Input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CBF01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&amp;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CBF01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 Output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961" y="2203015"/>
            <a:ext cx="49149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7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 Include in this project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28597" y="411608"/>
            <a:ext cx="1286735" cy="321684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7325275C-F7ED-F57E-697D-C32FF3CD187A}"/>
              </a:ext>
            </a:extLst>
          </p:cNvPr>
          <p:cNvSpPr txBox="1"/>
          <p:nvPr/>
        </p:nvSpPr>
        <p:spPr>
          <a:xfrm>
            <a:off x="3996774" y="6863138"/>
            <a:ext cx="3708909" cy="521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FFFF"/>
                </a:solidFill>
                <a:latin typeface="DM Sans Bold"/>
              </a:rPr>
              <a:t>rainy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 image</a:t>
            </a:r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43C19801-E26E-360F-E339-D47EBE44E62B}"/>
              </a:ext>
            </a:extLst>
          </p:cNvPr>
          <p:cNvGrpSpPr/>
          <p:nvPr/>
        </p:nvGrpSpPr>
        <p:grpSpPr>
          <a:xfrm>
            <a:off x="7924800" y="4813434"/>
            <a:ext cx="1296394" cy="725117"/>
            <a:chOff x="3346424" y="3139287"/>
            <a:chExt cx="461645" cy="145415"/>
          </a:xfrm>
          <a:solidFill>
            <a:schemeClr val="bg1"/>
          </a:solidFill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15828E9F-3C46-EDC9-EF8D-40A8B9606308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369506" y="0"/>
                  </a:moveTo>
                  <a:lnTo>
                    <a:pt x="369506" y="39941"/>
                  </a:lnTo>
                  <a:lnTo>
                    <a:pt x="0" y="39941"/>
                  </a:lnTo>
                  <a:lnTo>
                    <a:pt x="0" y="95656"/>
                  </a:lnTo>
                  <a:lnTo>
                    <a:pt x="369506" y="95656"/>
                  </a:lnTo>
                  <a:lnTo>
                    <a:pt x="369506" y="135597"/>
                  </a:lnTo>
                  <a:lnTo>
                    <a:pt x="451497" y="67805"/>
                  </a:lnTo>
                  <a:lnTo>
                    <a:pt x="36950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53EC11CF-E1D5-6399-58D7-F6C0CFA78C58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0" y="39947"/>
                  </a:moveTo>
                  <a:lnTo>
                    <a:pt x="369513" y="39947"/>
                  </a:lnTo>
                  <a:lnTo>
                    <a:pt x="369513" y="0"/>
                  </a:lnTo>
                  <a:lnTo>
                    <a:pt x="451500" y="67800"/>
                  </a:lnTo>
                  <a:lnTo>
                    <a:pt x="369513" y="135600"/>
                  </a:lnTo>
                  <a:lnTo>
                    <a:pt x="369513" y="95652"/>
                  </a:lnTo>
                  <a:lnTo>
                    <a:pt x="0" y="95652"/>
                  </a:lnTo>
                  <a:lnTo>
                    <a:pt x="0" y="3994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object 5">
            <a:extLst>
              <a:ext uri="{FF2B5EF4-FFF2-40B4-BE49-F238E27FC236}">
                <a16:creationId xmlns:a16="http://schemas.microsoft.com/office/drawing/2014/main" id="{BBC3FEA7-B72E-E777-1234-C8C58BFC747B}"/>
              </a:ext>
            </a:extLst>
          </p:cNvPr>
          <p:cNvGrpSpPr/>
          <p:nvPr/>
        </p:nvGrpSpPr>
        <p:grpSpPr>
          <a:xfrm>
            <a:off x="11277600" y="4837185"/>
            <a:ext cx="1296394" cy="725117"/>
            <a:chOff x="3346424" y="3139287"/>
            <a:chExt cx="461645" cy="145415"/>
          </a:xfrm>
          <a:solidFill>
            <a:schemeClr val="bg1"/>
          </a:solidFill>
        </p:grpSpPr>
        <p:sp>
          <p:nvSpPr>
            <p:cNvPr id="22" name="object 6">
              <a:extLst>
                <a:ext uri="{FF2B5EF4-FFF2-40B4-BE49-F238E27FC236}">
                  <a16:creationId xmlns:a16="http://schemas.microsoft.com/office/drawing/2014/main" id="{F340C6DA-E49D-DA4D-7A85-3AF3A3C213A0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369506" y="0"/>
                  </a:moveTo>
                  <a:lnTo>
                    <a:pt x="369506" y="39941"/>
                  </a:lnTo>
                  <a:lnTo>
                    <a:pt x="0" y="39941"/>
                  </a:lnTo>
                  <a:lnTo>
                    <a:pt x="0" y="95656"/>
                  </a:lnTo>
                  <a:lnTo>
                    <a:pt x="369506" y="95656"/>
                  </a:lnTo>
                  <a:lnTo>
                    <a:pt x="369506" y="135597"/>
                  </a:lnTo>
                  <a:lnTo>
                    <a:pt x="451497" y="67805"/>
                  </a:lnTo>
                  <a:lnTo>
                    <a:pt x="36950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7">
              <a:extLst>
                <a:ext uri="{FF2B5EF4-FFF2-40B4-BE49-F238E27FC236}">
                  <a16:creationId xmlns:a16="http://schemas.microsoft.com/office/drawing/2014/main" id="{611F4C5F-3C71-A147-FBEC-D16E7214643A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0" y="39947"/>
                  </a:moveTo>
                  <a:lnTo>
                    <a:pt x="369513" y="39947"/>
                  </a:lnTo>
                  <a:lnTo>
                    <a:pt x="369513" y="0"/>
                  </a:lnTo>
                  <a:lnTo>
                    <a:pt x="451500" y="67800"/>
                  </a:lnTo>
                  <a:lnTo>
                    <a:pt x="369513" y="135600"/>
                  </a:lnTo>
                  <a:lnTo>
                    <a:pt x="369513" y="95652"/>
                  </a:lnTo>
                  <a:lnTo>
                    <a:pt x="0" y="95652"/>
                  </a:lnTo>
                  <a:lnTo>
                    <a:pt x="0" y="3994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80468B9-0FB7-3960-58F1-8193BE5DE402}"/>
              </a:ext>
            </a:extLst>
          </p:cNvPr>
          <p:cNvSpPr/>
          <p:nvPr/>
        </p:nvSpPr>
        <p:spPr>
          <a:xfrm>
            <a:off x="9372600" y="4686300"/>
            <a:ext cx="1752600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Deraining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30">
            <a:extLst>
              <a:ext uri="{FF2B5EF4-FFF2-40B4-BE49-F238E27FC236}">
                <a16:creationId xmlns:a16="http://schemas.microsoft.com/office/drawing/2014/main" id="{E6226467-2FB1-CEFD-B578-79BC8B24F5CD}"/>
              </a:ext>
            </a:extLst>
          </p:cNvPr>
          <p:cNvSpPr txBox="1"/>
          <p:nvPr/>
        </p:nvSpPr>
        <p:spPr>
          <a:xfrm>
            <a:off x="13944600" y="6863137"/>
            <a:ext cx="3708909" cy="521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FFFF"/>
                </a:solidFill>
                <a:latin typeface="DM Sans Bold"/>
              </a:rPr>
              <a:t>Rain Free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 image</a:t>
            </a:r>
          </a:p>
        </p:txBody>
      </p:sp>
      <p:pic>
        <p:nvPicPr>
          <p:cNvPr id="4" name="object 13">
            <a:extLst>
              <a:ext uri="{FF2B5EF4-FFF2-40B4-BE49-F238E27FC236}">
                <a16:creationId xmlns:a16="http://schemas.microsoft.com/office/drawing/2014/main" id="{A7D2E83E-F75D-441B-48FB-782482D565B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801" y="3423862"/>
            <a:ext cx="4571999" cy="3091238"/>
          </a:xfrm>
          <a:prstGeom prst="rect">
            <a:avLst/>
          </a:prstGeom>
        </p:spPr>
      </p:pic>
      <p:pic>
        <p:nvPicPr>
          <p:cNvPr id="5" name="object 14">
            <a:extLst>
              <a:ext uri="{FF2B5EF4-FFF2-40B4-BE49-F238E27FC236}">
                <a16:creationId xmlns:a16="http://schemas.microsoft.com/office/drawing/2014/main" id="{A98B38AD-B693-0E57-3820-C32AF1E88D3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81510" y="3423862"/>
            <a:ext cx="4571999" cy="3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1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2656" cy="10287000"/>
            <a:chOff x="21186" y="65369"/>
            <a:chExt cx="704981" cy="1913890"/>
          </a:xfrm>
        </p:grpSpPr>
        <p:sp>
          <p:nvSpPr>
            <p:cNvPr id="3" name="Freeform 3"/>
            <p:cNvSpPr/>
            <p:nvPr/>
          </p:nvSpPr>
          <p:spPr>
            <a:xfrm>
              <a:off x="21186" y="65369"/>
              <a:ext cx="704981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93961" y="808550"/>
            <a:ext cx="7412759" cy="131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CBF01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Input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CBF01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&amp;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CBF01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 Output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961" y="2203015"/>
            <a:ext cx="4914900" cy="702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7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 Include in this project are images and videos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28597" y="411608"/>
            <a:ext cx="1286735" cy="321684"/>
          </a:xfrm>
          <a:prstGeom prst="rect">
            <a:avLst/>
          </a:prstGeom>
        </p:spPr>
      </p:pic>
      <p:sp>
        <p:nvSpPr>
          <p:cNvPr id="7" name="TextBox 30">
            <a:extLst>
              <a:ext uri="{FF2B5EF4-FFF2-40B4-BE49-F238E27FC236}">
                <a16:creationId xmlns:a16="http://schemas.microsoft.com/office/drawing/2014/main" id="{7325275C-F7ED-F57E-697D-C32FF3CD187A}"/>
              </a:ext>
            </a:extLst>
          </p:cNvPr>
          <p:cNvSpPr txBox="1"/>
          <p:nvPr/>
        </p:nvSpPr>
        <p:spPr>
          <a:xfrm>
            <a:off x="3996774" y="6863138"/>
            <a:ext cx="3708909" cy="521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Blur image</a:t>
            </a:r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43C19801-E26E-360F-E339-D47EBE44E62B}"/>
              </a:ext>
            </a:extLst>
          </p:cNvPr>
          <p:cNvGrpSpPr/>
          <p:nvPr/>
        </p:nvGrpSpPr>
        <p:grpSpPr>
          <a:xfrm>
            <a:off x="7924800" y="4813434"/>
            <a:ext cx="1296394" cy="725117"/>
            <a:chOff x="3346424" y="3139287"/>
            <a:chExt cx="461645" cy="145415"/>
          </a:xfrm>
          <a:solidFill>
            <a:schemeClr val="bg1"/>
          </a:solidFill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15828E9F-3C46-EDC9-EF8D-40A8B9606308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369506" y="0"/>
                  </a:moveTo>
                  <a:lnTo>
                    <a:pt x="369506" y="39941"/>
                  </a:lnTo>
                  <a:lnTo>
                    <a:pt x="0" y="39941"/>
                  </a:lnTo>
                  <a:lnTo>
                    <a:pt x="0" y="95656"/>
                  </a:lnTo>
                  <a:lnTo>
                    <a:pt x="369506" y="95656"/>
                  </a:lnTo>
                  <a:lnTo>
                    <a:pt x="369506" y="135597"/>
                  </a:lnTo>
                  <a:lnTo>
                    <a:pt x="451497" y="67805"/>
                  </a:lnTo>
                  <a:lnTo>
                    <a:pt x="36950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53EC11CF-E1D5-6399-58D7-F6C0CFA78C58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0" y="39947"/>
                  </a:moveTo>
                  <a:lnTo>
                    <a:pt x="369513" y="39947"/>
                  </a:lnTo>
                  <a:lnTo>
                    <a:pt x="369513" y="0"/>
                  </a:lnTo>
                  <a:lnTo>
                    <a:pt x="451500" y="67800"/>
                  </a:lnTo>
                  <a:lnTo>
                    <a:pt x="369513" y="135600"/>
                  </a:lnTo>
                  <a:lnTo>
                    <a:pt x="369513" y="95652"/>
                  </a:lnTo>
                  <a:lnTo>
                    <a:pt x="0" y="95652"/>
                  </a:lnTo>
                  <a:lnTo>
                    <a:pt x="0" y="3994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object 5">
            <a:extLst>
              <a:ext uri="{FF2B5EF4-FFF2-40B4-BE49-F238E27FC236}">
                <a16:creationId xmlns:a16="http://schemas.microsoft.com/office/drawing/2014/main" id="{BBC3FEA7-B72E-E777-1234-C8C58BFC747B}"/>
              </a:ext>
            </a:extLst>
          </p:cNvPr>
          <p:cNvGrpSpPr/>
          <p:nvPr/>
        </p:nvGrpSpPr>
        <p:grpSpPr>
          <a:xfrm>
            <a:off x="11277600" y="4837185"/>
            <a:ext cx="1296394" cy="725117"/>
            <a:chOff x="3346424" y="3139287"/>
            <a:chExt cx="461645" cy="145415"/>
          </a:xfrm>
          <a:solidFill>
            <a:schemeClr val="bg1"/>
          </a:solidFill>
        </p:grpSpPr>
        <p:sp>
          <p:nvSpPr>
            <p:cNvPr id="22" name="object 6">
              <a:extLst>
                <a:ext uri="{FF2B5EF4-FFF2-40B4-BE49-F238E27FC236}">
                  <a16:creationId xmlns:a16="http://schemas.microsoft.com/office/drawing/2014/main" id="{F340C6DA-E49D-DA4D-7A85-3AF3A3C213A0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369506" y="0"/>
                  </a:moveTo>
                  <a:lnTo>
                    <a:pt x="369506" y="39941"/>
                  </a:lnTo>
                  <a:lnTo>
                    <a:pt x="0" y="39941"/>
                  </a:lnTo>
                  <a:lnTo>
                    <a:pt x="0" y="95656"/>
                  </a:lnTo>
                  <a:lnTo>
                    <a:pt x="369506" y="95656"/>
                  </a:lnTo>
                  <a:lnTo>
                    <a:pt x="369506" y="135597"/>
                  </a:lnTo>
                  <a:lnTo>
                    <a:pt x="451497" y="67805"/>
                  </a:lnTo>
                  <a:lnTo>
                    <a:pt x="36950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7">
              <a:extLst>
                <a:ext uri="{FF2B5EF4-FFF2-40B4-BE49-F238E27FC236}">
                  <a16:creationId xmlns:a16="http://schemas.microsoft.com/office/drawing/2014/main" id="{611F4C5F-3C71-A147-FBEC-D16E7214643A}"/>
                </a:ext>
              </a:extLst>
            </p:cNvPr>
            <p:cNvSpPr/>
            <p:nvPr/>
          </p:nvSpPr>
          <p:spPr>
            <a:xfrm>
              <a:off x="3351186" y="3144050"/>
              <a:ext cx="452120" cy="135890"/>
            </a:xfrm>
            <a:custGeom>
              <a:avLst/>
              <a:gdLst/>
              <a:ahLst/>
              <a:cxnLst/>
              <a:rect l="l" t="t" r="r" b="b"/>
              <a:pathLst>
                <a:path w="452120" h="135889">
                  <a:moveTo>
                    <a:pt x="0" y="39947"/>
                  </a:moveTo>
                  <a:lnTo>
                    <a:pt x="369513" y="39947"/>
                  </a:lnTo>
                  <a:lnTo>
                    <a:pt x="369513" y="0"/>
                  </a:lnTo>
                  <a:lnTo>
                    <a:pt x="451500" y="67800"/>
                  </a:lnTo>
                  <a:lnTo>
                    <a:pt x="369513" y="135600"/>
                  </a:lnTo>
                  <a:lnTo>
                    <a:pt x="369513" y="95652"/>
                  </a:lnTo>
                  <a:lnTo>
                    <a:pt x="0" y="95652"/>
                  </a:lnTo>
                  <a:lnTo>
                    <a:pt x="0" y="3994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80468B9-0FB7-3960-58F1-8193BE5DE402}"/>
              </a:ext>
            </a:extLst>
          </p:cNvPr>
          <p:cNvSpPr/>
          <p:nvPr/>
        </p:nvSpPr>
        <p:spPr>
          <a:xfrm>
            <a:off x="9372600" y="4686300"/>
            <a:ext cx="1752600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Deblurring</a:t>
            </a:r>
          </a:p>
        </p:txBody>
      </p:sp>
      <p:sp>
        <p:nvSpPr>
          <p:cNvPr id="27" name="TextBox 30">
            <a:extLst>
              <a:ext uri="{FF2B5EF4-FFF2-40B4-BE49-F238E27FC236}">
                <a16:creationId xmlns:a16="http://schemas.microsoft.com/office/drawing/2014/main" id="{E6226467-2FB1-CEFD-B578-79BC8B24F5CD}"/>
              </a:ext>
            </a:extLst>
          </p:cNvPr>
          <p:cNvSpPr txBox="1"/>
          <p:nvPr/>
        </p:nvSpPr>
        <p:spPr>
          <a:xfrm>
            <a:off x="13944600" y="6863137"/>
            <a:ext cx="3708909" cy="521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Sharp image</a:t>
            </a:r>
          </a:p>
        </p:txBody>
      </p:sp>
      <p:pic>
        <p:nvPicPr>
          <p:cNvPr id="4" name="object 13">
            <a:extLst>
              <a:ext uri="{FF2B5EF4-FFF2-40B4-BE49-F238E27FC236}">
                <a16:creationId xmlns:a16="http://schemas.microsoft.com/office/drawing/2014/main" id="{89820540-0410-2450-9E16-9FE540DF11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9347" y="3446105"/>
            <a:ext cx="5193980" cy="3159000"/>
          </a:xfrm>
          <a:prstGeom prst="rect">
            <a:avLst/>
          </a:prstGeom>
        </p:spPr>
      </p:pic>
      <p:pic>
        <p:nvPicPr>
          <p:cNvPr id="5" name="object 12">
            <a:extLst>
              <a:ext uri="{FF2B5EF4-FFF2-40B4-BE49-F238E27FC236}">
                <a16:creationId xmlns:a16="http://schemas.microsoft.com/office/drawing/2014/main" id="{2A0A2DC7-652F-3269-EE12-EA1D9E84ED0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13479" y="3440080"/>
            <a:ext cx="5193980" cy="31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78400" y="3850848"/>
            <a:ext cx="609600" cy="2767274"/>
            <a:chOff x="0" y="0"/>
            <a:chExt cx="630696" cy="10095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0696" cy="1009509"/>
            </a:xfrm>
            <a:custGeom>
              <a:avLst/>
              <a:gdLst/>
              <a:ahLst/>
              <a:cxnLst/>
              <a:rect l="l" t="t" r="r" b="b"/>
              <a:pathLst>
                <a:path w="630696" h="1009509">
                  <a:moveTo>
                    <a:pt x="0" y="0"/>
                  </a:moveTo>
                  <a:lnTo>
                    <a:pt x="630696" y="0"/>
                  </a:lnTo>
                  <a:lnTo>
                    <a:pt x="630696" y="1009509"/>
                  </a:lnTo>
                  <a:lnTo>
                    <a:pt x="0" y="1009509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725563-C4DA-0CC3-FA3C-BE6DAFFCCD84}"/>
              </a:ext>
            </a:extLst>
          </p:cNvPr>
          <p:cNvGrpSpPr/>
          <p:nvPr/>
        </p:nvGrpSpPr>
        <p:grpSpPr>
          <a:xfrm>
            <a:off x="1038084" y="3659066"/>
            <a:ext cx="924764" cy="924764"/>
            <a:chOff x="1038084" y="3659066"/>
            <a:chExt cx="924764" cy="924764"/>
          </a:xfrm>
        </p:grpSpPr>
        <p:grpSp>
          <p:nvGrpSpPr>
            <p:cNvPr id="2" name="Group 2"/>
            <p:cNvGrpSpPr/>
            <p:nvPr/>
          </p:nvGrpSpPr>
          <p:grpSpPr>
            <a:xfrm>
              <a:off x="1038084" y="3659066"/>
              <a:ext cx="924764" cy="924764"/>
              <a:chOff x="0" y="0"/>
              <a:chExt cx="1913890" cy="191389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BF01"/>
              </a:solidFill>
            </p:spPr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92992" y="3803571"/>
              <a:ext cx="614948" cy="63575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F0AB0C-9EA2-7CE1-CBAB-BEBB914FA64E}"/>
              </a:ext>
            </a:extLst>
          </p:cNvPr>
          <p:cNvGrpSpPr/>
          <p:nvPr/>
        </p:nvGrpSpPr>
        <p:grpSpPr>
          <a:xfrm>
            <a:off x="1038084" y="5072746"/>
            <a:ext cx="924764" cy="924764"/>
            <a:chOff x="1028700" y="5767473"/>
            <a:chExt cx="924764" cy="924764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5767473"/>
              <a:ext cx="924764" cy="924764"/>
              <a:chOff x="0" y="0"/>
              <a:chExt cx="1913890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BF01"/>
              </a:solidFill>
            </p:spPr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92992" y="5911978"/>
              <a:ext cx="614948" cy="63575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D0F400-6D51-6A01-988B-848A2DAF39D9}"/>
              </a:ext>
            </a:extLst>
          </p:cNvPr>
          <p:cNvGrpSpPr/>
          <p:nvPr/>
        </p:nvGrpSpPr>
        <p:grpSpPr>
          <a:xfrm>
            <a:off x="1076685" y="6451754"/>
            <a:ext cx="924764" cy="924764"/>
            <a:chOff x="1028700" y="8046357"/>
            <a:chExt cx="924764" cy="924764"/>
          </a:xfrm>
        </p:grpSpPr>
        <p:grpSp>
          <p:nvGrpSpPr>
            <p:cNvPr id="6" name="Group 6"/>
            <p:cNvGrpSpPr/>
            <p:nvPr/>
          </p:nvGrpSpPr>
          <p:grpSpPr>
            <a:xfrm>
              <a:off x="1028700" y="8046357"/>
              <a:ext cx="924764" cy="924764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BF01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92992" y="8190861"/>
              <a:ext cx="614948" cy="635755"/>
            </a:xfrm>
            <a:prstGeom prst="rect">
              <a:avLst/>
            </a:prstGeom>
          </p:spPr>
        </p:pic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 flipH="1">
            <a:off x="-1062719" y="-1422191"/>
            <a:ext cx="4806532" cy="480653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28700" y="828675"/>
            <a:ext cx="8496300" cy="1712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628"/>
              </a:lnSpc>
              <a:spcBef>
                <a:spcPct val="0"/>
              </a:spcBef>
            </a:pPr>
            <a:r>
              <a:rPr lang="en-US" sz="10449" dirty="0">
                <a:solidFill>
                  <a:srgbClr val="F1C024"/>
                </a:solidFill>
                <a:latin typeface="Open Sauce SemiBold Bold"/>
              </a:rPr>
              <a:t>Applications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999906" y="3806753"/>
            <a:ext cx="5588814" cy="52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DM Sans Bold"/>
              </a:rPr>
              <a:t>Material science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36933" y="5266248"/>
            <a:ext cx="558881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8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M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edical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maging</a:t>
            </a:r>
            <a:endParaRPr lang="en-US" sz="2970" dirty="0">
              <a:solidFill>
                <a:schemeClr val="bg1"/>
              </a:solidFill>
              <a:latin typeface="DM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936933" y="6983323"/>
            <a:ext cx="5588814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8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stronomical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maging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47DE330-D569-8A6F-3EBD-D5A681B19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218" y="2921405"/>
            <a:ext cx="2739860" cy="22220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96824FF-FF19-6085-B329-80AEBFCC2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2557" y="2903451"/>
            <a:ext cx="2695951" cy="2240049"/>
          </a:xfrm>
          <a:prstGeom prst="rect">
            <a:avLst/>
          </a:prstGeom>
        </p:spPr>
      </p:pic>
      <p:pic>
        <p:nvPicPr>
          <p:cNvPr id="1026" name="Picture 2" descr="Research in Medical Imaging Using Image Processing Techniques | IntechOpen">
            <a:extLst>
              <a:ext uri="{FF2B5EF4-FFF2-40B4-BE49-F238E27FC236}">
                <a16:creationId xmlns:a16="http://schemas.microsoft.com/office/drawing/2014/main" id="{16D1E923-579B-CECD-FE38-B68BF99BF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218" y="5575694"/>
            <a:ext cx="5550290" cy="196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photography Image Processing in Photoshop | Easy to Follow (Deep Sky)">
            <a:extLst>
              <a:ext uri="{FF2B5EF4-FFF2-40B4-BE49-F238E27FC236}">
                <a16:creationId xmlns:a16="http://schemas.microsoft.com/office/drawing/2014/main" id="{6026BD70-1306-E154-BC51-C43D66E0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218" y="7715568"/>
            <a:ext cx="5588814" cy="222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3C288D2-5FF7-8CAF-A039-AC3DB6266F8C}"/>
              </a:ext>
            </a:extLst>
          </p:cNvPr>
          <p:cNvSpPr txBox="1"/>
          <p:nvPr/>
        </p:nvSpPr>
        <p:spPr>
          <a:xfrm>
            <a:off x="2936933" y="8162522"/>
            <a:ext cx="40734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F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orensic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S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cience</a:t>
            </a:r>
            <a:endParaRPr lang="en-US" sz="32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B80F3FE-28E7-6E13-55A6-4395959BF5DE}"/>
              </a:ext>
            </a:extLst>
          </p:cNvPr>
          <p:cNvGrpSpPr/>
          <p:nvPr/>
        </p:nvGrpSpPr>
        <p:grpSpPr>
          <a:xfrm>
            <a:off x="1105425" y="7821583"/>
            <a:ext cx="924764" cy="924764"/>
            <a:chOff x="1028700" y="8046357"/>
            <a:chExt cx="924764" cy="924764"/>
          </a:xfrm>
        </p:grpSpPr>
        <p:grpSp>
          <p:nvGrpSpPr>
            <p:cNvPr id="47" name="Group 6">
              <a:extLst>
                <a:ext uri="{FF2B5EF4-FFF2-40B4-BE49-F238E27FC236}">
                  <a16:creationId xmlns:a16="http://schemas.microsoft.com/office/drawing/2014/main" id="{F005471B-C7B1-E759-690F-EA80836EFAD4}"/>
                </a:ext>
              </a:extLst>
            </p:cNvPr>
            <p:cNvGrpSpPr/>
            <p:nvPr/>
          </p:nvGrpSpPr>
          <p:grpSpPr>
            <a:xfrm>
              <a:off x="1028700" y="8046357"/>
              <a:ext cx="924764" cy="924764"/>
              <a:chOff x="0" y="0"/>
              <a:chExt cx="1913890" cy="1913890"/>
            </a:xfrm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ABE0D436-63D8-4965-C24C-063593AB678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BF01"/>
              </a:solidFill>
            </p:spPr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09764ED8-6931-684D-6992-2F76A702C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92992" y="8190861"/>
              <a:ext cx="614948" cy="635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1028700"/>
            <a:ext cx="16230600" cy="7599101"/>
            <a:chOff x="0" y="0"/>
            <a:chExt cx="19872376" cy="93041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340493" y="3233409"/>
            <a:ext cx="11607015" cy="131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spc="438" dirty="0">
                <a:solidFill>
                  <a:srgbClr val="FFFFFF"/>
                </a:solidFill>
                <a:latin typeface="Open Sauce SemiBold Bold"/>
              </a:rPr>
              <a:t>THANKS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00632" y="1828800"/>
            <a:ext cx="1286735" cy="3216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00632" y="7315200"/>
            <a:ext cx="1286735" cy="32168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340493" y="4519284"/>
            <a:ext cx="11607015" cy="131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dirty="0">
                <a:solidFill>
                  <a:srgbClr val="F9C041"/>
                </a:solidFill>
                <a:latin typeface="Open Sauce SemiBold Bold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91</Words>
  <Application>Microsoft Office PowerPoint</Application>
  <PresentationFormat>Custom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Open Sauce SemiBold Bold</vt:lpstr>
      <vt:lpstr>Montserrat</vt:lpstr>
      <vt:lpstr>League Spartan Bold</vt:lpstr>
      <vt:lpstr>Arial</vt:lpstr>
      <vt:lpstr>Times New Roman</vt:lpstr>
      <vt:lpstr>Arial</vt:lpstr>
      <vt:lpstr>Open Sans Bold Italics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Black Modern Company Profile Presentation</dc:title>
  <dc:creator>ABBAS  COMPUTERS</dc:creator>
  <cp:lastModifiedBy>Muhammad Ahmed Naseer</cp:lastModifiedBy>
  <cp:revision>5</cp:revision>
  <dcterms:created xsi:type="dcterms:W3CDTF">2006-08-16T00:00:00Z</dcterms:created>
  <dcterms:modified xsi:type="dcterms:W3CDTF">2022-12-26T05:22:16Z</dcterms:modified>
  <dc:identifier>DAFOppLfDCk</dc:identifier>
</cp:coreProperties>
</file>